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B6F78-86E0-A392-FABD-92582D8B05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02DDF5-FD28-C7A6-2BC3-35A53D31C4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8E3CA-41B9-5C48-C6E3-12EE13CD6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47E-B0B5-4294-9B03-FE177C8CE73B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116FE-DC3C-44CC-9009-684F31D71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07890-C8B3-1554-F6D0-2B48FC412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32EB-5916-4C96-B770-D7587CE27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17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11B91-14D1-2730-FEAE-56A261E2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B30434-47F8-94D7-3A28-DC1ABA5C2F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08768-2D0F-924A-F339-E413C28DF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47E-B0B5-4294-9B03-FE177C8CE73B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B080F-1C37-B312-E7BF-11629578C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24428-F076-68AB-CFA5-907FC6231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32EB-5916-4C96-B770-D7587CE27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837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3F5224-1595-E7DF-D1E6-9461D5D011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51B821-0081-F2F5-883C-A506708771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55870-281B-99C7-3DC4-85223D70F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47E-B0B5-4294-9B03-FE177C8CE73B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B4E8D-7901-971A-8105-30AC466DC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B8BA9-2C5A-CE43-B843-54BBC945C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32EB-5916-4C96-B770-D7587CE27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45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E944-BDD5-CCDB-49E4-7B05F58F2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FCB1C-58E1-AC1A-4FCB-6B67B5BF9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E7A85-B846-3021-3342-2D0B0AD39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47E-B0B5-4294-9B03-FE177C8CE73B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69E9C-163B-2F5B-172F-D3D9D415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A0588-F0B1-F16B-8098-8BDCC8B1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32EB-5916-4C96-B770-D7587CE27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86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00C37-9140-DDCF-F134-967D5E04A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B8E86-8A52-A5DB-91F2-819B6156E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93E4AA-9229-C057-4F82-9F0D278D0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47E-B0B5-4294-9B03-FE177C8CE73B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499E7-50F0-3E0A-D535-140A7F8CC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A00EA-DDA9-16DF-4D76-58518A9C2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32EB-5916-4C96-B770-D7587CE27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21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5EB82-CBFD-4598-4568-746D18FE9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785B2-838C-D17F-0A07-D21E7EA160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848A3-5E6E-D09E-F440-84AD73AF9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D1216-FEF6-E0AC-01E4-CF91C0864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47E-B0B5-4294-9B03-FE177C8CE73B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DF27C-7931-9D8F-AA3C-D890AF925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87FA-6F93-9D7F-5E30-3D960182F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32EB-5916-4C96-B770-D7587CE27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69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A00A3-8096-0B76-87EF-E345087BB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2F8CA-3558-E42A-0CD9-CECA1D043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2B5E6B-9801-29AF-8F07-037FFA6646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6A1F56-A28E-DFAC-1119-9299D6CCEC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CB708A-8B50-5BC6-A5FB-866BD2E74B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3086CE-6511-5329-6B70-74CCC2942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47E-B0B5-4294-9B03-FE177C8CE73B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22D3AB-21DA-2977-DC63-2DADD7EF2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9247DF-22DA-755D-F9CE-6AA7522BB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32EB-5916-4C96-B770-D7587CE27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4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6C259-631D-FFB8-A30A-163921A2D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5943F5-AF92-3D29-036F-B1FD436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47E-B0B5-4294-9B03-FE177C8CE73B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5BBF67-25C2-10F9-2774-1884BF28E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E8EF3-0352-4CD6-A3DD-9E4C8929A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32EB-5916-4C96-B770-D7587CE27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29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86B003-D4E1-5889-73C0-55360D310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47E-B0B5-4294-9B03-FE177C8CE73B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BB5896-53AF-6F06-F014-E3B13B6D0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77BC5-25BA-A717-7880-0897E6F90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32EB-5916-4C96-B770-D7587CE27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3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273F3-B4B1-9E7B-EA41-DBE8FC3DC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BBEC3-89A8-A928-D514-F7D622FEF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ABF26-253B-63C4-5577-86F571D30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7E13F-20F1-AC61-0B20-E806E5C3D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47E-B0B5-4294-9B03-FE177C8CE73B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76E1F4-F05D-CE54-DAB0-158F651F6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C3FCA-4F6C-56F2-1F78-ECDA150DD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32EB-5916-4C96-B770-D7587CE27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15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7EE69-578D-FFC2-686C-D262B1260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264CBD-C53B-0856-A57B-F10B375EB3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09AC15-0996-991C-5EF9-9EEFC73FB8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BC0967-FA5A-7864-2192-DB89E008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47E-B0B5-4294-9B03-FE177C8CE73B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D2C60-C220-60A2-4078-F7DBF4493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02FE8B-443F-831C-23EB-BBF24220F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032EB-5916-4C96-B770-D7587CE27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39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4A1A1F-ED6F-A47B-802C-30009C26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E2632-96BD-968C-4FDB-9E6431EF5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7ABCA-E5BE-C5DD-85A1-11B30E10E7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F247E-B0B5-4294-9B03-FE177C8CE73B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821CAD-EA5A-A7D4-0E6D-9FDEA3CBF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E68F-04D7-96C2-9877-172ABC948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032EB-5916-4C96-B770-D7587CE27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6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74F27-F6F4-E10A-2D71-CCEA48EBC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8325" y="369888"/>
            <a:ext cx="8829675" cy="982662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RIO PAR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A779EB-C987-83B1-F56B-89762D503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4550" y="1485900"/>
            <a:ext cx="8239125" cy="5105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46D0A0-39CA-63C0-DB58-D57D55E3C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1382712"/>
            <a:ext cx="855345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0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3BEC630-CA33-161A-0CA3-A8D83122F3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055" y="876694"/>
            <a:ext cx="8059917" cy="5300270"/>
          </a:xfrm>
        </p:spPr>
      </p:pic>
    </p:spTree>
    <p:extLst>
      <p:ext uri="{BB962C8B-B14F-4D97-AF65-F5344CB8AC3E}">
        <p14:creationId xmlns:p14="http://schemas.microsoft.com/office/powerpoint/2010/main" val="2548537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089883-3F28-2EE3-2204-F1F34BD8C9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58" y="650711"/>
            <a:ext cx="7795684" cy="5846763"/>
          </a:xfrm>
        </p:spPr>
      </p:pic>
    </p:spTree>
    <p:extLst>
      <p:ext uri="{BB962C8B-B14F-4D97-AF65-F5344CB8AC3E}">
        <p14:creationId xmlns:p14="http://schemas.microsoft.com/office/powerpoint/2010/main" val="1816018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84BAB3-F052-C6B0-044F-DFF2E8AEE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33" y="715963"/>
            <a:ext cx="7281333" cy="5461000"/>
          </a:xfrm>
        </p:spPr>
      </p:pic>
    </p:spTree>
    <p:extLst>
      <p:ext uri="{BB962C8B-B14F-4D97-AF65-F5344CB8AC3E}">
        <p14:creationId xmlns:p14="http://schemas.microsoft.com/office/powerpoint/2010/main" val="2750580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1179E7E-57E3-D7CB-3F7E-DC4B52C1D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083" y="763588"/>
            <a:ext cx="7217833" cy="5413375"/>
          </a:xfrm>
        </p:spPr>
      </p:pic>
    </p:spTree>
    <p:extLst>
      <p:ext uri="{BB962C8B-B14F-4D97-AF65-F5344CB8AC3E}">
        <p14:creationId xmlns:p14="http://schemas.microsoft.com/office/powerpoint/2010/main" val="3964635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0BCEB69-F936-64A8-C51D-BD42572DB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641" y="669925"/>
            <a:ext cx="7342717" cy="5507038"/>
          </a:xfrm>
        </p:spPr>
      </p:pic>
    </p:spTree>
    <p:extLst>
      <p:ext uri="{BB962C8B-B14F-4D97-AF65-F5344CB8AC3E}">
        <p14:creationId xmlns:p14="http://schemas.microsoft.com/office/powerpoint/2010/main" val="3601893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02D722C-0D0E-4520-65F6-93C2663455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117" y="608806"/>
            <a:ext cx="8418135" cy="5640388"/>
          </a:xfrm>
        </p:spPr>
      </p:pic>
    </p:spTree>
    <p:extLst>
      <p:ext uri="{BB962C8B-B14F-4D97-AF65-F5344CB8AC3E}">
        <p14:creationId xmlns:p14="http://schemas.microsoft.com/office/powerpoint/2010/main" val="2595541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CFB3674-25A7-C675-870F-4234529A6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34" y="584200"/>
            <a:ext cx="8323867" cy="5592763"/>
          </a:xfrm>
        </p:spPr>
      </p:pic>
    </p:spTree>
    <p:extLst>
      <p:ext uri="{BB962C8B-B14F-4D97-AF65-F5344CB8AC3E}">
        <p14:creationId xmlns:p14="http://schemas.microsoft.com/office/powerpoint/2010/main" val="27800266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14</Words>
  <Application>Microsoft Office PowerPoint</Application>
  <PresentationFormat>Widescreen</PresentationFormat>
  <Paragraphs>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Một số hình ảnh trẻ tham quan trải nghiệm  Công viên RIO PAR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Truong Thi Cuc</dc:creator>
  <cp:lastModifiedBy>Truong Thi Cuc</cp:lastModifiedBy>
  <cp:revision>3</cp:revision>
  <dcterms:created xsi:type="dcterms:W3CDTF">2025-01-22T04:00:15Z</dcterms:created>
  <dcterms:modified xsi:type="dcterms:W3CDTF">2025-01-22T04:22:28Z</dcterms:modified>
</cp:coreProperties>
</file>